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91" autoAdjust="0"/>
    <p:restoredTop sz="94660"/>
  </p:normalViewPr>
  <p:slideViewPr>
    <p:cSldViewPr>
      <p:cViewPr>
        <p:scale>
          <a:sx n="100" d="100"/>
          <a:sy n="100" d="100"/>
        </p:scale>
        <p:origin x="-121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hu-HU" dirty="0" smtClean="0"/>
              <a:t>Sík Ferenc – Csongor és Tünde</a:t>
            </a:r>
            <a:endParaRPr lang="hu-HU" dirty="0"/>
          </a:p>
        </p:txBody>
      </p:sp>
      <p:pic>
        <p:nvPicPr>
          <p:cNvPr id="1026" name="Picture 2" descr="C:\Users\USER\Desktop\Cuccok\Könyv- suliújság\Nemzeti színháztörténeti vetélkedő\Sik_Ferenc_foto_Ikladi_Laszlo_19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0" y="1930400"/>
            <a:ext cx="3175000" cy="4927600"/>
          </a:xfrm>
          <a:prstGeom prst="rect">
            <a:avLst/>
          </a:prstGeom>
          <a:noFill/>
        </p:spPr>
      </p:pic>
      <p:sp>
        <p:nvSpPr>
          <p:cNvPr id="4" name="Tekercs függőlegesen 3"/>
          <p:cNvSpPr/>
          <p:nvPr/>
        </p:nvSpPr>
        <p:spPr>
          <a:xfrm>
            <a:off x="323528" y="1916832"/>
            <a:ext cx="2664296" cy="3360599"/>
          </a:xfrm>
          <a:prstGeom prst="verticalScroll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i="1" dirty="0" smtClean="0">
                <a:latin typeface="Monotype Corsiva" pitchFamily="66" charset="0"/>
              </a:rPr>
              <a:t>,,... nagyon nagy kérdés, hogy jó-e főrendezőnek lenni, és egyáltalán van-e ennél rosszabb. Mert hiszen ez rengeteg kényelmetlenséggel, kellemetlenséggel, felelősséggel jár, és ... egy egész életet kíván”</a:t>
            </a:r>
            <a:endParaRPr lang="hu-HU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36712" y="0"/>
            <a:ext cx="8229600" cy="980728"/>
          </a:xfrm>
        </p:spPr>
        <p:txBody>
          <a:bodyPr/>
          <a:lstStyle/>
          <a:p>
            <a:r>
              <a:rPr lang="hu-HU" dirty="0" smtClean="0"/>
              <a:t>Rövid életrajz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8229600" cy="609329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Született 1931. március 25. Békéscsabán.</a:t>
            </a:r>
          </a:p>
          <a:p>
            <a:r>
              <a:rPr lang="hu-HU" dirty="0" smtClean="0"/>
              <a:t>Apja Sík Sámuel, anyja Thiesz Erzsébet.</a:t>
            </a:r>
          </a:p>
          <a:p>
            <a:r>
              <a:rPr lang="hu-HU" dirty="0" smtClean="0"/>
              <a:t>Tanárként végzett 1957-ben. </a:t>
            </a:r>
          </a:p>
          <a:p>
            <a:r>
              <a:rPr lang="hu-HU" dirty="0" smtClean="0"/>
              <a:t>Végzett a Színház- és Filmművészeti Főiskola rendezői szakán, az egri színházban rendezett , és  a Pécsi Nemzeti Színházhoz szerződött.</a:t>
            </a:r>
          </a:p>
          <a:p>
            <a:r>
              <a:rPr lang="hu-HU" dirty="0" smtClean="0"/>
              <a:t>Kétszer kötött házasságot, először Varga Erzsébettel, egy gyermekük született. </a:t>
            </a:r>
          </a:p>
          <a:p>
            <a:r>
              <a:rPr lang="hu-HU" dirty="0" smtClean="0"/>
              <a:t>Rendezett külföldön is: Helsinkiben, Aachenben, Temesváron és Szabadkán.</a:t>
            </a:r>
          </a:p>
          <a:p>
            <a:r>
              <a:rPr lang="hu-HU" dirty="0" smtClean="0"/>
              <a:t>63 évesen hunyt el.</a:t>
            </a:r>
          </a:p>
          <a:p>
            <a:r>
              <a:rPr lang="hu-HU" dirty="0" smtClean="0"/>
              <a:t>Újabban Sik Ferenc munkássága nyomán balladisztikus-szertartásos elemek színezik az előadások művészeti arculatát.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Kép 4" descr="sik_szo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636912"/>
            <a:ext cx="2123728" cy="312911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6192688" cy="1070992"/>
          </a:xfrm>
        </p:spPr>
        <p:txBody>
          <a:bodyPr/>
          <a:lstStyle/>
          <a:p>
            <a:r>
              <a:rPr lang="hu-HU" dirty="0" smtClean="0"/>
              <a:t>Szereposztás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dirty="0" smtClean="0"/>
              <a:t>Bodnár Erika – Tünde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Téri Sándor – Csongor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Ronyecz Mária - Mirígy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Vörös Eszter – Ilma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Pathó István – Balga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Horváth József – Duzzog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Garas Dezső – Kurrah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Gelley Kornél - Berreh</a:t>
            </a:r>
          </a:p>
        </p:txBody>
      </p:sp>
      <p:pic>
        <p:nvPicPr>
          <p:cNvPr id="5" name="Kép 4" descr="15148_9_19438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852936"/>
            <a:ext cx="2057371" cy="1584176"/>
          </a:xfrm>
          <a:prstGeom prst="rect">
            <a:avLst/>
          </a:prstGeom>
        </p:spPr>
      </p:pic>
      <p:pic>
        <p:nvPicPr>
          <p:cNvPr id="6" name="Kép 5" descr="thumbnail-by-url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402630"/>
            <a:ext cx="1877194" cy="2455370"/>
          </a:xfrm>
          <a:prstGeom prst="rect">
            <a:avLst/>
          </a:prstGeom>
        </p:spPr>
      </p:pic>
      <p:pic>
        <p:nvPicPr>
          <p:cNvPr id="7" name="Kép 6" descr="thumbnail-by-url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2750" y="548680"/>
            <a:ext cx="2381250" cy="1800225"/>
          </a:xfrm>
          <a:prstGeom prst="rect">
            <a:avLst/>
          </a:prstGeom>
        </p:spPr>
      </p:pic>
      <p:pic>
        <p:nvPicPr>
          <p:cNvPr id="8" name="Kép 7" descr="thumbnail-by-url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62750" y="2348880"/>
            <a:ext cx="2381250" cy="1743075"/>
          </a:xfrm>
          <a:prstGeom prst="rect">
            <a:avLst/>
          </a:prstGeom>
        </p:spPr>
      </p:pic>
      <p:pic>
        <p:nvPicPr>
          <p:cNvPr id="9" name="Kép 8" descr="thumbnail-by-ur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62750" y="4067175"/>
            <a:ext cx="2381250" cy="2790825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4499992" y="1052736"/>
            <a:ext cx="3600400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Ő </a:t>
            </a:r>
            <a:r>
              <a:rPr lang="hu-HU" dirty="0" smtClean="0"/>
              <a:t>Shirley MacLaine szinkronhangja</a:t>
            </a:r>
            <a:endParaRPr lang="hu-HU" dirty="0"/>
          </a:p>
        </p:txBody>
      </p:sp>
      <p:cxnSp>
        <p:nvCxnSpPr>
          <p:cNvPr id="12" name="Egyenes összekötő nyíllal 11"/>
          <p:cNvCxnSpPr/>
          <p:nvPr/>
        </p:nvCxnSpPr>
        <p:spPr>
          <a:xfrm flipH="1" flipV="1">
            <a:off x="2411760" y="1052736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4139952" y="1844824"/>
            <a:ext cx="2808312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Több televíziós film főszerepét is játszotta.</a:t>
            </a:r>
            <a:endParaRPr lang="hu-HU" dirty="0"/>
          </a:p>
        </p:txBody>
      </p:sp>
      <p:cxnSp>
        <p:nvCxnSpPr>
          <p:cNvPr id="21" name="Egyenes összekötő nyíllal 20"/>
          <p:cNvCxnSpPr/>
          <p:nvPr/>
        </p:nvCxnSpPr>
        <p:spPr>
          <a:xfrm flipH="1" flipV="1">
            <a:off x="1763688" y="1844824"/>
            <a:ext cx="237626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3707904" y="2780928"/>
            <a:ext cx="3528392" cy="9233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Sötét tónusú hangja, gyönyörű orgánuma már fiatalon nagy tragikát sejtetett.</a:t>
            </a:r>
            <a:endParaRPr lang="hu-HU" dirty="0"/>
          </a:p>
        </p:txBody>
      </p:sp>
      <p:cxnSp>
        <p:nvCxnSpPr>
          <p:cNvPr id="29" name="Egyenes összekötő nyíllal 28"/>
          <p:cNvCxnSpPr/>
          <p:nvPr/>
        </p:nvCxnSpPr>
        <p:spPr>
          <a:xfrm flipH="1" flipV="1">
            <a:off x="2051720" y="2492896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4067944" y="3789040"/>
            <a:ext cx="3816424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Vizipók, a csodapók szinkronhangja.</a:t>
            </a:r>
            <a:endParaRPr lang="hu-HU" dirty="0"/>
          </a:p>
        </p:txBody>
      </p:sp>
      <p:cxnSp>
        <p:nvCxnSpPr>
          <p:cNvPr id="34" name="Egyenes összekötő nyíllal 33"/>
          <p:cNvCxnSpPr/>
          <p:nvPr/>
        </p:nvCxnSpPr>
        <p:spPr>
          <a:xfrm flipH="1" flipV="1">
            <a:off x="2051720" y="3861048"/>
            <a:ext cx="201622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4067944" y="5229200"/>
            <a:ext cx="2592288" cy="12003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Első filmszereplése a Liliomfi c. </a:t>
            </a:r>
            <a:r>
              <a:rPr lang="hu-HU" smtClean="0"/>
              <a:t>Filmben </a:t>
            </a:r>
            <a:r>
              <a:rPr lang="hu-HU" smtClean="0"/>
              <a:t>volt.A </a:t>
            </a:r>
            <a:r>
              <a:rPr lang="hu-HU" dirty="0" smtClean="0"/>
              <a:t>Nemzet színésze </a:t>
            </a:r>
            <a:r>
              <a:rPr lang="hu-HU" smtClean="0"/>
              <a:t>élete végéig.</a:t>
            </a:r>
            <a:endParaRPr lang="hu-HU" dirty="0"/>
          </a:p>
        </p:txBody>
      </p:sp>
      <p:cxnSp>
        <p:nvCxnSpPr>
          <p:cNvPr id="38" name="Egyenes összekötő nyíllal 37"/>
          <p:cNvCxnSpPr/>
          <p:nvPr/>
        </p:nvCxnSpPr>
        <p:spPr>
          <a:xfrm flipH="1" flipV="1">
            <a:off x="1907704" y="5157192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9" grpId="0" animBg="1"/>
      <p:bldP spid="27" grpId="0" animBg="1"/>
      <p:bldP spid="32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Tartalom helye 8" descr="60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1916832"/>
            <a:ext cx="4709796" cy="3028988"/>
          </a:xfrm>
        </p:spPr>
      </p:pic>
      <p:sp>
        <p:nvSpPr>
          <p:cNvPr id="8" name="Tartalom helye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55576" y="530120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Nemzeti Színház  korabeli képe</a:t>
            </a:r>
            <a:endParaRPr lang="hu-H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5400" dirty="0" smtClean="0"/>
              <a:t>Köszönjük a figyelmet! </a:t>
            </a:r>
            <a:endParaRPr lang="hu-HU" sz="5400" dirty="0"/>
          </a:p>
        </p:txBody>
      </p:sp>
      <p:pic>
        <p:nvPicPr>
          <p:cNvPr id="4" name="Kép 3" descr="Sik_Ferenc_alaira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429000"/>
            <a:ext cx="2760008" cy="1311004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493</TotalTime>
  <Words>129</Words>
  <Application>Microsoft Office PowerPoint</Application>
  <PresentationFormat>Diavetítés a képernyőre (4:3 oldalarány)</PresentationFormat>
  <Paragraphs>34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Hegycsúcs</vt:lpstr>
      <vt:lpstr>Sík Ferenc – Csongor és Tünde</vt:lpstr>
      <vt:lpstr>Rövid életrajz</vt:lpstr>
      <vt:lpstr>Szereposztás 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Rabb Tímea Pálma</dc:creator>
  <cp:lastModifiedBy>USER</cp:lastModifiedBy>
  <cp:revision>38</cp:revision>
  <dcterms:created xsi:type="dcterms:W3CDTF">2016-03-13T11:06:04Z</dcterms:created>
  <dcterms:modified xsi:type="dcterms:W3CDTF">2016-03-19T18:52:46Z</dcterms:modified>
</cp:coreProperties>
</file>